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3"/>
  </p:normalViewPr>
  <p:slideViewPr>
    <p:cSldViewPr snapToGrid="0" snapToObjects="1">
      <p:cViewPr varScale="1">
        <p:scale>
          <a:sx n="75" d="100"/>
          <a:sy n="75" d="100"/>
        </p:scale>
        <p:origin x="17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Текст заголовка</a:t>
            </a:r>
          </a:p>
        </p:txBody>
      </p:sp>
      <p:sp>
        <p:nvSpPr>
          <p:cNvPr id="1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— Иван Арсентьев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— Иван Арсентьев</a:t>
            </a:r>
          </a:p>
        </p:txBody>
      </p:sp>
      <p:sp>
        <p:nvSpPr>
          <p:cNvPr id="94" name="«Место ввода цитаты»."/>
          <p:cNvSpPr txBox="1">
            <a:spLocks noGrp="1"/>
          </p:cNvSpPr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/>
            </a:lvl1pPr>
          </a:lstStyle>
          <a:p>
            <a:r>
              <a:t>«Место ввода цитаты».</a:t>
            </a:r>
          </a:p>
        </p:txBody>
      </p:sp>
      <p:sp>
        <p:nvSpPr>
          <p:cNvPr id="9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Изображение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Изображение"/>
          <p:cNvSpPr>
            <a:spLocks noGrp="1"/>
          </p:cNvSpPr>
          <p:nvPr>
            <p:ph type="pic" idx="13"/>
          </p:nvPr>
        </p:nvSpPr>
        <p:spPr>
          <a:xfrm>
            <a:off x="160020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Текст заголовка</a:t>
            </a:r>
          </a:p>
        </p:txBody>
      </p:sp>
      <p:sp>
        <p:nvSpPr>
          <p:cNvPr id="2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 — по центр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Изображение"/>
          <p:cNvSpPr>
            <a:spLocks noGrp="1"/>
          </p:cNvSpPr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Текст заголовка</a:t>
            </a:r>
          </a:p>
        </p:txBody>
      </p:sp>
      <p:sp>
        <p:nvSpPr>
          <p:cNvPr id="40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 — в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4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57" name="Уровень текста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8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Изображение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67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8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6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3 шт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Изображение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Изображение"/>
          <p:cNvSpPr>
            <a:spLocks noGrp="1"/>
          </p:cNvSpPr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Изображение"/>
          <p:cNvSpPr>
            <a:spLocks noGrp="1"/>
          </p:cNvSpPr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599"/>
            <a:ext cx="368504" cy="381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ru.wikipedia.org/wiki/Malus_'McIntosh'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ppl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Apple</a:t>
            </a:r>
          </a:p>
        </p:txBody>
      </p:sp>
      <p:sp>
        <p:nvSpPr>
          <p:cNvPr id="120" name="Персональные Компьютеры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Персональные Компьютеры </a:t>
            </a:r>
          </a:p>
        </p:txBody>
      </p:sp>
      <p:sp>
        <p:nvSpPr>
          <p:cNvPr id="121" name="Зайцев Н. 2ПКС-116"/>
          <p:cNvSpPr txBox="1"/>
          <p:nvPr/>
        </p:nvSpPr>
        <p:spPr>
          <a:xfrm>
            <a:off x="5009794" y="5677740"/>
            <a:ext cx="298521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Зайцев Н. 2ПКС-116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На сегодняшний ден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На сегодняшний день</a:t>
            </a:r>
          </a:p>
        </p:txBody>
      </p:sp>
      <p:sp>
        <p:nvSpPr>
          <p:cNvPr id="155" name="Компьютеры Macintosh представлены следующими линейками продуктов: ноутбуки верхнего уровня MacBook Pro, ультрапортативный ноутбук MacBook Air, сверхлегкий ноутбукMacBook, компактные настольные компьютеры Mac mini, моноблочные настольные компьютеры с интегрированным дисплеем iMac, рабочие станции верхнего уровня Mac Pro. Внутри каждой линейки выпускается несколько различных конфигураций.…"/>
          <p:cNvSpPr txBox="1">
            <a:spLocks noGrp="1"/>
          </p:cNvSpPr>
          <p:nvPr>
            <p:ph type="body" idx="1"/>
          </p:nvPr>
        </p:nvSpPr>
        <p:spPr>
          <a:xfrm>
            <a:off x="777771" y="2403590"/>
            <a:ext cx="11735337" cy="6286501"/>
          </a:xfrm>
          <a:prstGeom prst="rect">
            <a:avLst/>
          </a:prstGeom>
        </p:spPr>
        <p:txBody>
          <a:bodyPr/>
          <a:lstStyle/>
          <a:p>
            <a:pPr marL="0" indent="0" defTabSz="251206">
              <a:spcBef>
                <a:spcPts val="1800"/>
              </a:spcBef>
              <a:buSzTx/>
              <a:buNone/>
              <a:defRPr sz="1935"/>
            </a:pPr>
            <a:r>
              <a:rPr dirty="0"/>
              <a:t>Компьютеры Macintosh представлены следующими линейками продуктов: ноутбуки верхнего уровня MacBook Pro, ультрапортативный ноутбук MacBook Air, сверхлегкий ноутбукMacBook, компактные настольные компьютеры Mac mini, моноблочные настольные компьютеры с интегрированным дисплеем iMac, рабочие станции верхнего уровня Mac Pro. Внутри каждой линейки выпускается несколько различных конфигураций.</a:t>
            </a:r>
          </a:p>
          <a:p>
            <a:pPr marL="0" indent="0" defTabSz="251206">
              <a:spcBef>
                <a:spcPts val="1800"/>
              </a:spcBef>
              <a:buSzTx/>
              <a:buNone/>
              <a:defRPr sz="1935"/>
            </a:pPr>
            <a:r>
              <a:rPr dirty="0"/>
              <a:t>	•	MacBook Pro — профессиональные ноутбуки, с 2006;</a:t>
            </a:r>
          </a:p>
          <a:p>
            <a:pPr marL="0" indent="0" defTabSz="251206">
              <a:spcBef>
                <a:spcPts val="1800"/>
              </a:spcBef>
              <a:buSzTx/>
              <a:buNone/>
              <a:defRPr sz="1935"/>
            </a:pPr>
            <a:r>
              <a:rPr dirty="0"/>
              <a:t>	•	MacBook Air — ультратонкий ноутбук для интернет-сёрфинга и простых задач, с 2008;</a:t>
            </a:r>
          </a:p>
          <a:p>
            <a:pPr marL="0" indent="0" defTabSz="251206">
              <a:spcBef>
                <a:spcPts val="1800"/>
              </a:spcBef>
              <a:buSzTx/>
              <a:buNone/>
              <a:defRPr sz="1935"/>
            </a:pPr>
            <a:r>
              <a:rPr dirty="0"/>
              <a:t>	•	MacBook — сверхлёгкий ноутбук с размером экрана 12" Retina и весом менее 1 кг, с 2015;</a:t>
            </a:r>
          </a:p>
          <a:p>
            <a:pPr marL="0" indent="0" defTabSz="251206">
              <a:spcBef>
                <a:spcPts val="1800"/>
              </a:spcBef>
              <a:buSzTx/>
              <a:buNone/>
              <a:defRPr sz="1935"/>
            </a:pPr>
            <a:r>
              <a:rPr dirty="0"/>
              <a:t>	•	Mac Pro — настольные компьютеры класса «рабочая станция»;</a:t>
            </a:r>
          </a:p>
          <a:p>
            <a:pPr marL="0" indent="0" defTabSz="251206">
              <a:spcBef>
                <a:spcPts val="1800"/>
              </a:spcBef>
              <a:buSzTx/>
              <a:buNone/>
              <a:defRPr sz="1935"/>
            </a:pPr>
            <a:r>
              <a:rPr dirty="0"/>
              <a:t>	•	iMac — компьютеры «всё в одном» (монитор, системный блок, аудио- видео-периферия), представленный в 1998;</a:t>
            </a:r>
          </a:p>
          <a:p>
            <a:pPr marL="0" indent="0" defTabSz="251206">
              <a:spcBef>
                <a:spcPts val="1800"/>
              </a:spcBef>
              <a:buSzTx/>
              <a:buNone/>
              <a:defRPr sz="1935"/>
            </a:pPr>
            <a:r>
              <a:rPr dirty="0"/>
              <a:t>	•	Mac mini — системные блоки персональных компьютеров, с 2005.</a:t>
            </a:r>
          </a:p>
          <a:p>
            <a:pPr marL="0" indent="0" defTabSz="251206">
              <a:spcBef>
                <a:spcPts val="1800"/>
              </a:spcBef>
              <a:buSzTx/>
              <a:buNone/>
              <a:defRPr sz="1935"/>
            </a:pPr>
            <a:r>
              <a:rPr dirty="0"/>
              <a:t>	•	iMac Pro - линейка профессиональных моноблоков, анонсированных впервые на WWDC 2017.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Начало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Начало</a:t>
            </a:r>
          </a:p>
        </p:txBody>
      </p:sp>
      <p:sp>
        <p:nvSpPr>
          <p:cNvPr id="124" name="Компания основана в Калифорнии Стивом Джобсом, Рональдом Уэйном и Стивом Возняком, собравшими в середине 1970-х свой первый персональный компьютер на базе процессора «MOS Technology 6502». Продав несколько десятков таких компьютеров, молодые предприниматели получили финансирование и официально зарегистрировали фирму Apple Computer, Inc. 1 апреля 1976 года ."/>
          <p:cNvSpPr txBox="1"/>
          <p:nvPr/>
        </p:nvSpPr>
        <p:spPr>
          <a:xfrm>
            <a:off x="564192" y="1898649"/>
            <a:ext cx="6520281" cy="768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4200"/>
              </a:spcBef>
              <a:defRPr sz="3100"/>
            </a:pPr>
            <a:r>
              <a:rPr dirty="0"/>
              <a:t>Компания основана в Калифорнии Стивом </a:t>
            </a:r>
            <a:r>
              <a:rPr dirty="0" smtClean="0"/>
              <a:t>Джобсом,</a:t>
            </a:r>
            <a:r>
              <a:rPr dirty="0"/>
              <a:t> Рональдом Уэйном и Стивом Возняком, собравшими в середине 1970-х свой первый персональный компьютер на базе процессора «MOS Technology 6502». Продав несколько десятков таких компьютеров, молодые предприниматели получили финансирование и официально зарегистрировали фирму </a:t>
            </a:r>
            <a:r>
              <a:rPr i="1" dirty="0">
                <a:latin typeface="Helvetica"/>
                <a:ea typeface="Helvetica"/>
                <a:cs typeface="Helvetica"/>
                <a:sym typeface="Helvetica"/>
              </a:rPr>
              <a:t>Apple Computer, Inc.</a:t>
            </a:r>
            <a:r>
              <a:rPr dirty="0"/>
              <a:t> 1 апреля 1976 года</a:t>
            </a:r>
            <a:r>
              <a:rPr baseline="31999" dirty="0">
                <a:solidFill>
                  <a:srgbClr val="0B0080"/>
                </a:solidFill>
              </a:rPr>
              <a:t> </a:t>
            </a:r>
            <a:r>
              <a:rPr dirty="0"/>
              <a:t>.</a:t>
            </a:r>
          </a:p>
        </p:txBody>
      </p:sp>
      <p:pic>
        <p:nvPicPr>
          <p:cNvPr id="125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26655" y="3032216"/>
            <a:ext cx="5221442" cy="39160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Apple 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Apple I</a:t>
            </a:r>
          </a:p>
        </p:txBody>
      </p:sp>
      <p:sp>
        <p:nvSpPr>
          <p:cNvPr id="128" name="«Apple I», выпущенный в 1976 году, не был первым программируемым микрокомпьютером. Право первенства принадлежало микрокомпьютеру «Альтаир 8800», который был создан Эдом Робертсом и распространялся через каталоги в 1974—1975 годах. Однако «Альтаир» не был «персональным компьютером», поскольку не давал возможности решать с его помощью более или менее серьёзные задачи.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32308">
              <a:spcBef>
                <a:spcPts val="3100"/>
              </a:spcBef>
              <a:buSzTx/>
              <a:buNone/>
              <a:defRPr sz="2664"/>
            </a:pPr>
            <a:r>
              <a:rPr dirty="0"/>
              <a:t>«Apple I», выпущенный в 1976 году, не был первым программируемым микрокомпьютером. Право первенства принадлежало микрокомпьютеру «Альтаир 8800», который был создан Эдом Робертсом и распространялся через каталоги в 1974—1975 годах. Однако «Альтаир» не был «персональным компьютером», поскольку не давал возможности решать с его помощью более или менее серьёзные задачи.</a:t>
            </a:r>
          </a:p>
        </p:txBody>
      </p:sp>
      <p:pic>
        <p:nvPicPr>
          <p:cNvPr id="129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76376" y="3529478"/>
            <a:ext cx="5910479" cy="38787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Apple I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Apple II</a:t>
            </a:r>
          </a:p>
        </p:txBody>
      </p:sp>
      <p:pic>
        <p:nvPicPr>
          <p:cNvPr id="132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70888" y="2361956"/>
            <a:ext cx="6502401" cy="6502401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В 1976—1977 годах несколькими фирмами были выпущены первые персональные компьютеры, в том числе с 1977 года тысячами продавались компьютеры компаний Commodore и RadioShack. Но первым массовым персональным компьютером, выпускавшимся миллионами экземпляров, стал компьютер Apple II. С 1977 по 1993 годы фирмой Apple выпускались различные модели из линейки 8 (позднее 8/16) разрядных компьютеров «Apple II». В конце 1970-х и начале 1980-х годов «Apple II» и их клоны были самыми распространёнными в мире персональными компьютерами. Было продано более 5 млн компьютеров «Apple II» по всему миру."/>
          <p:cNvSpPr txBox="1"/>
          <p:nvPr/>
        </p:nvSpPr>
        <p:spPr>
          <a:xfrm>
            <a:off x="328188" y="2235200"/>
            <a:ext cx="7462212" cy="701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4200"/>
              </a:spcBef>
              <a:defRPr sz="2800"/>
            </a:pPr>
            <a:r>
              <a:rPr dirty="0"/>
              <a:t>В 1976—1977 годах несколькими фирмами были выпущены первые персональные компьютеры, в том числе с 1977 года тысячами продавались компьютеры компаний Commodore и RadioShack. Но первым массовым персональным компьютером, выпускавшимся миллионами экземпляров, стал компьютер Apple II. С 1977 по 1993 годы фирмой Apple выпускались различные модели из линейки 8 (позднее 8/16) разрядных компьютеров «Apple II». В конце 1970-х и начале 1980-х годов «Apple II» и их клоны были самыми распространёнными в мире персональными компьютерами. Было продано более 5 млн компьютеров «Apple II» по всему миру.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pple II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Apple III</a:t>
            </a:r>
          </a:p>
        </p:txBody>
      </p:sp>
      <p:pic>
        <p:nvPicPr>
          <p:cNvPr id="136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08938" y="2916417"/>
            <a:ext cx="7226301" cy="4724401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Он является бизнес-ориентированным персональным компьютером, производившимся и выпускавшимся компанией Apple Computer, компьютер был задуман как преемник Apple II, но потерпел крах на рынке персональных компьютеров. Работы по Apple III начались в конце 1978 г. под руководством доктора Уэнделла Сандера. Машина была анонсирована и выпущена 19 мая 1980 года, но из-за серьёзных проблем со стабильностью работы выпуск Apple III был прекращен 24 апреля 1984 года, а III Plus был исключен из линейки продуктов Apple в сентябре 1985 года."/>
          <p:cNvSpPr txBox="1"/>
          <p:nvPr/>
        </p:nvSpPr>
        <p:spPr>
          <a:xfrm>
            <a:off x="291872" y="2374899"/>
            <a:ext cx="6650455" cy="673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4200"/>
              </a:spcBef>
              <a:defRPr sz="2500"/>
            </a:pPr>
            <a:r>
              <a:rPr dirty="0"/>
              <a:t>Он является бизнес-ориентированным персональным компьютером, производившимся и выпускавшимся компанией Apple Computer, компьютер был задуман как преемник Apple II, но потерпел крах на рынке персональных компьютеров. Работы по Apple III начались в конце 1978 г. под руководством доктора Уэнделла Сандера. Машина была анонсирована и выпущена 19 мая 1980 года, но из-за серьёзных проблем со стабильностью работы выпуск Apple III был прекращен 24 апреля 1984 года, а III Plus был исключен из линейки продуктов Apple в сентябре 1985 года.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Apple Lis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Apple Lisa</a:t>
            </a:r>
          </a:p>
        </p:txBody>
      </p:sp>
      <p:pic>
        <p:nvPicPr>
          <p:cNvPr id="140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34307" y="3021003"/>
            <a:ext cx="3718430" cy="4092350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Проект стартовал в 1978 году и постепенно разросся до очень амбициозной задачи: создать мощный компьютер с инновационным графическим интерфейсом, пригодный для бизнес-задач.…"/>
          <p:cNvSpPr txBox="1"/>
          <p:nvPr/>
        </p:nvSpPr>
        <p:spPr>
          <a:xfrm>
            <a:off x="434418" y="2773005"/>
            <a:ext cx="8170254" cy="667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3800"/>
              </a:spcBef>
              <a:defRPr sz="2600"/>
            </a:pPr>
            <a:r>
              <a:rPr dirty="0"/>
              <a:t>Проект стартовал в 1978 году и постепенно разросся до очень амбициозной задачи: создать мощный компьютер с инновационным графическим интерфейсом, пригодный для бизнес-задач.</a:t>
            </a:r>
          </a:p>
          <a:p>
            <a:pPr algn="l">
              <a:spcBef>
                <a:spcPts val="3800"/>
              </a:spcBef>
              <a:defRPr sz="2600"/>
            </a:pPr>
            <a:r>
              <a:rPr dirty="0"/>
              <a:t>В 1982 от проекта был отстранен Стив Джобс, непосредственно после этого возглавивший рабочую группу из сотрудников для работы над другим проектом — «Макинтош», главным идеологом которого первоначально был Джеф </a:t>
            </a:r>
            <a:r>
              <a:rPr dirty="0" smtClean="0"/>
              <a:t>Ра</a:t>
            </a:r>
            <a:r>
              <a:rPr lang="ru-RU" dirty="0" smtClean="0"/>
              <a:t>с</a:t>
            </a:r>
            <a:r>
              <a:rPr dirty="0" smtClean="0"/>
              <a:t>кин</a:t>
            </a:r>
            <a:r>
              <a:rPr dirty="0"/>
              <a:t>. Вопреки распространённому мнению, Маки, которые получились в результате, не были дальнейшим развитием компьютеров Lisa, хотя и имели некоторое сходство.</a:t>
            </a:r>
          </a:p>
          <a:p>
            <a:pPr algn="l">
              <a:spcBef>
                <a:spcPts val="3800"/>
              </a:spcBef>
              <a:defRPr sz="2600"/>
            </a:pPr>
            <a:r>
              <a:rPr dirty="0"/>
              <a:t>Lisa была представлена публике в январе 1983 года.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Macintos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Macintosh</a:t>
            </a:r>
          </a:p>
        </p:txBody>
      </p:sp>
      <p:sp>
        <p:nvSpPr>
          <p:cNvPr id="144" name="Macintosh или Mac — линейка персональных компьютеров производства корпорации Apple. Работают под управлением операционных систем семейства Mac OS (OS X до 2016 года),A/UX, NeXTSTEP, GNU/Linux и Rhapsody. Своё название получили от сорта яблок «Malus 'McIntosh'»."/>
          <p:cNvSpPr txBox="1"/>
          <p:nvPr/>
        </p:nvSpPr>
        <p:spPr>
          <a:xfrm>
            <a:off x="601385" y="3073396"/>
            <a:ext cx="12533511" cy="3606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4200"/>
              </a:spcBef>
            </a:pP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Macintosh </a:t>
            </a:r>
            <a:r>
              <a:rPr dirty="0"/>
              <a:t>или 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Mac</a:t>
            </a:r>
            <a:r>
              <a:rPr dirty="0"/>
              <a:t> — линейка персональных компьютеров производства корпорации Apple. Работают под управлением операционных систем семейства Mac OS (OS X до 2016 года),A/UX, NeXTSTEP, GNU/Linux и Rhapsody. Своё название получили от сорта яблок «Malus 'McIntosh</a:t>
            </a:r>
            <a:r>
              <a:rPr dirty="0">
                <a:hlinkClick r:id="rId2"/>
              </a:rPr>
              <a:t>'</a:t>
            </a:r>
            <a:r>
              <a:rPr dirty="0"/>
              <a:t>».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Macintosh"/>
          <p:cNvSpPr txBox="1"/>
          <p:nvPr/>
        </p:nvSpPr>
        <p:spPr>
          <a:xfrm>
            <a:off x="3960622" y="474165"/>
            <a:ext cx="5083557" cy="25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t>Macintosh</a:t>
            </a:r>
          </a:p>
        </p:txBody>
      </p:sp>
      <p:pic>
        <p:nvPicPr>
          <p:cNvPr id="147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53555" y="2946753"/>
            <a:ext cx="4754014" cy="5574594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Macintosh 128K — первый персональный компьютер данной марки, выпущенный 24 января 1984 года."/>
          <p:cNvSpPr txBox="1"/>
          <p:nvPr/>
        </p:nvSpPr>
        <p:spPr>
          <a:xfrm>
            <a:off x="1033374" y="3365499"/>
            <a:ext cx="5613666" cy="302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4200"/>
              </a:spcBef>
            </a:lvl1pPr>
          </a:lstStyle>
          <a:p>
            <a:r>
              <a:t>Macintosh 128K — первый персональный компьютер данной марки, выпущенный 24 января 1984 года.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OS 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 OS X</a:t>
            </a:r>
          </a:p>
        </p:txBody>
      </p:sp>
      <p:pic>
        <p:nvPicPr>
          <p:cNvPr id="151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3617" y="5750369"/>
            <a:ext cx="5477959" cy="3659106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Оригинальная система OS X1984 года предложила радикально новый графический интерфейс пользователя. Пользователи общались с компьютером не через абстрактные текстовые команды, а с помощью метафорического рабочего стола, содержащего значки предметов из реальной жизни, уже знакомых пользователю"/>
          <p:cNvSpPr txBox="1"/>
          <p:nvPr/>
        </p:nvSpPr>
        <p:spPr>
          <a:xfrm>
            <a:off x="266129" y="2287584"/>
            <a:ext cx="12472542" cy="383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4200"/>
              </a:spcBef>
              <a:defRPr sz="3500"/>
            </a:pPr>
            <a:r>
              <a:rPr dirty="0"/>
              <a:t>Оригинальная система OS X1984 года предложила радикально новый графический интерфейс пользователя. Пользователи общались с компьютером не через абстрактные текстовые команды, а с помощью метафорического рабочего стола, содержащего значки предметов из реальной жизни, уже знакомых пользователю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</Words>
  <Application>Microsoft Macintosh PowerPoint</Application>
  <PresentationFormat>Другой</PresentationFormat>
  <Paragraphs>30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Helvetica</vt:lpstr>
      <vt:lpstr>Helvetica Light</vt:lpstr>
      <vt:lpstr>Helvetica Neue</vt:lpstr>
      <vt:lpstr>Gradient</vt:lpstr>
      <vt:lpstr>Apple</vt:lpstr>
      <vt:lpstr>Начало</vt:lpstr>
      <vt:lpstr>Apple I</vt:lpstr>
      <vt:lpstr>Apple II</vt:lpstr>
      <vt:lpstr>Apple III</vt:lpstr>
      <vt:lpstr>Apple Lisa</vt:lpstr>
      <vt:lpstr>Macintosh</vt:lpstr>
      <vt:lpstr>Презентация PowerPoint</vt:lpstr>
      <vt:lpstr> OS X</vt:lpstr>
      <vt:lpstr>На сегодняшний день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Apple</dc:title>
  <cp:lastModifiedBy>Зайцев Никита</cp:lastModifiedBy>
  <cp:revision>2</cp:revision>
  <dcterms:modified xsi:type="dcterms:W3CDTF">2018-01-15T21:16:06Z</dcterms:modified>
</cp:coreProperties>
</file>